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verbe (+ CE2 infinitif)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supplémentaire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On appelle cela l’art pariétal.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Une équipe de chercheurs découvre les restes d’un squelette.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Recopie le verbe sur ton ardoise</a:t>
            </a:r>
            <a:br>
              <a:rPr lang="fr-FR" b="1" dirty="0"/>
            </a:br>
            <a:r>
              <a:rPr lang="fr-FR" b="1" dirty="0"/>
              <a:t>+ CE2 : écris son infinitif</a:t>
            </a:r>
          </a:p>
        </p:txBody>
      </p:sp>
    </p:spTree>
    <p:extLst>
      <p:ext uri="{BB962C8B-B14F-4D97-AF65-F5344CB8AC3E}">
        <p14:creationId xmlns:p14="http://schemas.microsoft.com/office/powerpoint/2010/main" val="2547795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EDCCD4EB-42E2-8CEA-15FC-5D259031C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On </a:t>
            </a:r>
            <a:r>
              <a:rPr lang="fr-FR" sz="3600" b="1" u="sng" dirty="0">
                <a:solidFill>
                  <a:srgbClr val="FF0000"/>
                </a:solidFill>
              </a:rPr>
              <a:t>appelle</a:t>
            </a:r>
            <a:r>
              <a:rPr lang="fr-FR" sz="3600" dirty="0"/>
              <a:t> cela l’art pariétal.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Une équipe de chercheurs </a:t>
            </a:r>
            <a:r>
              <a:rPr lang="fr-FR" sz="3600" b="1" u="sng" dirty="0">
                <a:solidFill>
                  <a:srgbClr val="FF0000"/>
                </a:solidFill>
              </a:rPr>
              <a:t>découvre</a:t>
            </a:r>
            <a:r>
              <a:rPr lang="fr-FR" sz="3600" dirty="0"/>
              <a:t> les restes d’un squelette.                               </a:t>
            </a:r>
            <a:r>
              <a:rPr lang="fr-FR" sz="3600" b="1" dirty="0">
                <a:solidFill>
                  <a:srgbClr val="FF0000"/>
                </a:solidFill>
              </a:rPr>
              <a:t>découvrir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553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visitons une grotte préhistorique.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Lucy ne mesurait pas plus d’1m20.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Recopie le verbe sur ton ardoise</a:t>
            </a:r>
            <a:br>
              <a:rPr lang="fr-FR" b="1" dirty="0"/>
            </a:br>
            <a:r>
              <a:rPr lang="fr-FR" b="1" dirty="0"/>
              <a:t>+ CE2 : écris son infinitif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3CB3C67C-B723-69EB-15A3-BA979DE55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b="1" u="sng" dirty="0">
                <a:solidFill>
                  <a:srgbClr val="FF0000"/>
                </a:solidFill>
              </a:rPr>
              <a:t>visitons</a:t>
            </a:r>
            <a:r>
              <a:rPr lang="fr-FR" sz="3600" dirty="0"/>
              <a:t> une grotte préhistorique.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Lucy ne </a:t>
            </a:r>
            <a:r>
              <a:rPr lang="fr-FR" sz="3600" b="1" u="sng" dirty="0">
                <a:solidFill>
                  <a:srgbClr val="FF0000"/>
                </a:solidFill>
              </a:rPr>
              <a:t>mesurait</a:t>
            </a:r>
            <a:r>
              <a:rPr lang="fr-FR" sz="3600" dirty="0"/>
              <a:t> pas plus d’1m20.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                       mesurer</a:t>
            </a:r>
          </a:p>
        </p:txBody>
      </p:sp>
    </p:spTree>
    <p:extLst>
      <p:ext uri="{BB962C8B-B14F-4D97-AF65-F5344CB8AC3E}">
        <p14:creationId xmlns:p14="http://schemas.microsoft.com/office/powerpoint/2010/main" val="790260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hommes soufflaient de la peinture à travers des os.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Le squelette découvert était presque complet.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Recopie le verbe sur ton ardoise</a:t>
            </a:r>
            <a:br>
              <a:rPr lang="fr-FR" b="1" dirty="0"/>
            </a:br>
            <a:r>
              <a:rPr lang="fr-FR" b="1" dirty="0"/>
              <a:t>+ CE2 : écris son infinitif</a:t>
            </a:r>
          </a:p>
        </p:txBody>
      </p:sp>
    </p:spTree>
    <p:extLst>
      <p:ext uri="{BB962C8B-B14F-4D97-AF65-F5344CB8AC3E}">
        <p14:creationId xmlns:p14="http://schemas.microsoft.com/office/powerpoint/2010/main" val="3584380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B47D22D1-B2B2-E70E-F49E-7B12C915F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hommes </a:t>
            </a:r>
            <a:r>
              <a:rPr lang="fr-FR" sz="3600" b="1" u="sng" dirty="0">
                <a:solidFill>
                  <a:srgbClr val="FF0000"/>
                </a:solidFill>
              </a:rPr>
              <a:t>soufflaient</a:t>
            </a:r>
            <a:r>
              <a:rPr lang="fr-FR" sz="3600" dirty="0"/>
              <a:t> de la peinture à travers des os.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Le squelette découvert </a:t>
            </a:r>
            <a:r>
              <a:rPr lang="fr-FR" sz="3600" b="1" u="sng" dirty="0">
                <a:solidFill>
                  <a:srgbClr val="FF0000"/>
                </a:solidFill>
              </a:rPr>
              <a:t>était</a:t>
            </a:r>
            <a:r>
              <a:rPr lang="fr-FR" sz="3600" dirty="0"/>
              <a:t> presque complet.</a:t>
            </a:r>
          </a:p>
          <a:p>
            <a:pPr marL="0" indent="0">
              <a:buNone/>
            </a:pPr>
            <a:r>
              <a:rPr lang="fr-FR" sz="3600" dirty="0"/>
              <a:t>                                             </a:t>
            </a:r>
            <a:r>
              <a:rPr lang="fr-FR" sz="3600" b="1" dirty="0">
                <a:solidFill>
                  <a:srgbClr val="FF0000"/>
                </a:solidFill>
              </a:rPr>
              <a:t>être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7790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Ils dessinaient surtout des animaux préhistoriques.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Souvent, elle voulait grimper dans les arbres.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Recopie le verbe sur ton ardoise</a:t>
            </a:r>
            <a:br>
              <a:rPr lang="fr-FR" b="1" dirty="0"/>
            </a:br>
            <a:r>
              <a:rPr lang="fr-FR" b="1" dirty="0"/>
              <a:t>+ CE2 : écris son infinitif</a:t>
            </a:r>
          </a:p>
        </p:txBody>
      </p:sp>
    </p:spTree>
    <p:extLst>
      <p:ext uri="{BB962C8B-B14F-4D97-AF65-F5344CB8AC3E}">
        <p14:creationId xmlns:p14="http://schemas.microsoft.com/office/powerpoint/2010/main" val="247228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340210B5-BD07-9DB3-EF06-3AA865E54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Ils </a:t>
            </a:r>
            <a:r>
              <a:rPr lang="fr-FR" sz="3600" b="1" u="sng" dirty="0">
                <a:solidFill>
                  <a:srgbClr val="FF0000"/>
                </a:solidFill>
              </a:rPr>
              <a:t>dessinaient</a:t>
            </a:r>
            <a:r>
              <a:rPr lang="fr-FR" sz="3600" dirty="0"/>
              <a:t> surtout des animaux préhistoriques.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Souvent, elle </a:t>
            </a:r>
            <a:r>
              <a:rPr lang="fr-FR" sz="3600" b="1" u="sng" dirty="0">
                <a:solidFill>
                  <a:srgbClr val="FF0000"/>
                </a:solidFill>
              </a:rPr>
              <a:t>voulait</a:t>
            </a:r>
            <a:r>
              <a:rPr lang="fr-FR" sz="3600" dirty="0"/>
              <a:t> grimper dans les arbres.</a:t>
            </a:r>
          </a:p>
          <a:p>
            <a:pPr marL="0" indent="0">
              <a:buNone/>
            </a:pPr>
            <a:r>
              <a:rPr lang="fr-FR" sz="3600" b="1" dirty="0">
                <a:solidFill>
                  <a:srgbClr val="FF0000"/>
                </a:solidFill>
              </a:rPr>
              <a:t>                          vouloir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7927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Certaines peintures représentent des scènes de chasse.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Pour grimper aux arbres, elle avait de longs bras.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Recopie le verbe sur ton ardoise</a:t>
            </a:r>
            <a:br>
              <a:rPr lang="fr-FR" b="1" dirty="0"/>
            </a:br>
            <a:r>
              <a:rPr lang="fr-FR" b="1" dirty="0"/>
              <a:t>+ CE2 : écris son infinitif</a:t>
            </a:r>
          </a:p>
        </p:txBody>
      </p:sp>
    </p:spTree>
    <p:extLst>
      <p:ext uri="{BB962C8B-B14F-4D97-AF65-F5344CB8AC3E}">
        <p14:creationId xmlns:p14="http://schemas.microsoft.com/office/powerpoint/2010/main" val="1983059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02690E81-E7F4-9BC6-6D22-F65FF7FB1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Certaines peintures </a:t>
            </a:r>
            <a:r>
              <a:rPr lang="fr-FR" sz="3600" b="1" u="sng" dirty="0">
                <a:solidFill>
                  <a:srgbClr val="FF0000"/>
                </a:solidFill>
              </a:rPr>
              <a:t>représentent</a:t>
            </a:r>
            <a:r>
              <a:rPr lang="fr-FR" sz="3600" dirty="0"/>
              <a:t> des scènes de chasse.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Pour grimper aux arbres, elle </a:t>
            </a:r>
            <a:r>
              <a:rPr lang="fr-FR" sz="3600" b="1" u="sng" dirty="0">
                <a:solidFill>
                  <a:srgbClr val="FF0000"/>
                </a:solidFill>
              </a:rPr>
              <a:t>avait</a:t>
            </a:r>
            <a:r>
              <a:rPr lang="fr-FR" sz="3600" dirty="0"/>
              <a:t> de longs bras.</a:t>
            </a:r>
          </a:p>
          <a:p>
            <a:pPr marL="0" indent="0">
              <a:buNone/>
            </a:pPr>
            <a:r>
              <a:rPr lang="fr-FR" sz="3600" b="1" dirty="0">
                <a:solidFill>
                  <a:srgbClr val="FF0000"/>
                </a:solidFill>
              </a:rPr>
              <a:t>                                                       avoir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09194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326</Words>
  <Application>Microsoft Office PowerPoint</Application>
  <PresentationFormat>Grand écran</PresentationFormat>
  <Paragraphs>100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</vt:lpstr>
      <vt:lpstr>Recopie le verbe sur ton ardoise + CE2 : écris son infinitif</vt:lpstr>
      <vt:lpstr>Correction</vt:lpstr>
      <vt:lpstr>Recopie le verbe sur ton ardoise + CE2 : écris son infinitif</vt:lpstr>
      <vt:lpstr>Correction</vt:lpstr>
      <vt:lpstr>Recopie le verbe sur ton ardoise + CE2 : écris son infinitif</vt:lpstr>
      <vt:lpstr>Correction</vt:lpstr>
      <vt:lpstr>Recopie le verbe sur ton ardoise + CE2 : écris son infinitif</vt:lpstr>
      <vt:lpstr>Correction</vt:lpstr>
      <vt:lpstr>Recopie le verbe sur ton ardoise + CE2 : écris son infinitif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2022-07-19T22:14:25Z</dcterms:modified>
</cp:coreProperties>
</file>